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Китоб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93663" lvl="0" indent="93663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Мамлакатимизда  қурилиш соҳасига катта эътибор қаратилмоқда, бу эса қурилиш мате-риалларига бўлган талаб-ни кескин ортишига са-баб бўлмоқда. Махаллий тадбиркорлар экспорт-боп маҳсулотлар ишлаб чиқармоқда. </a:t>
            </a:r>
            <a:r>
              <a:rPr lang="uz-Cyrl-UZ" sz="1100" b="1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Ушбу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лойиха 1 йиллик ўртача қуввати қуйидагича:</a:t>
            </a:r>
            <a:endParaRPr lang="uz-Cyrl-UZ" sz="11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Шпаклевка – 806 тонна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Ротбанд – 806 тонна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Грунтовка – 806 тонна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Кафел клей – 806 тонна</a:t>
            </a: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59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299,4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683347" y="6351496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508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499</a:t>
            </a:r>
            <a:r>
              <a:rPr lang="ru-RU" sz="2400" b="1" dirty="0">
                <a:solidFill>
                  <a:srgbClr val="FF0000"/>
                </a:solidFill>
                <a:latin typeface="Bahnschrift SemiBold SemiConden" pitchFamily="34" charset="0"/>
              </a:rPr>
              <a:t>,</a:t>
            </a:r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3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600" b="1">
                <a:solidFill>
                  <a:srgbClr val="FEFEFE"/>
                </a:solidFill>
              </a:rPr>
              <a:t>Қурилиш махсулотлари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1" y="76761"/>
            <a:ext cx="71046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Қурилиш маҳсулотлари ишлаб чиқаришни ташкил этиш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29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621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297,4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45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32%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293427" y="1804796"/>
            <a:ext cx="96051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200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33855" y="211934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Ускуналар сотиб олиш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11711" y="2157679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236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188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198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111,4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0"/>
          <a:srcRect l="7174" t="8963" r="3637" b="8226"/>
          <a:stretch/>
        </p:blipFill>
        <p:spPr>
          <a:xfrm>
            <a:off x="3526989" y="1761730"/>
            <a:ext cx="1611650" cy="8390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89" y="3009251"/>
            <a:ext cx="1603457" cy="8919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" name="Рисунок 101"/>
          <p:cNvPicPr/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02" b="6407"/>
          <a:stretch/>
        </p:blipFill>
        <p:spPr bwMode="auto">
          <a:xfrm>
            <a:off x="5410328" y="2409235"/>
            <a:ext cx="1589647" cy="134047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60" y="4618041"/>
            <a:ext cx="2632785" cy="147271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6741" y="4560306"/>
            <a:ext cx="2579543" cy="168397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5272</TotalTime>
  <Words>158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458</cp:revision>
  <dcterms:created xsi:type="dcterms:W3CDTF">2020-12-11T07:51:35Z</dcterms:created>
  <dcterms:modified xsi:type="dcterms:W3CDTF">2021-08-04T12:45:12Z</dcterms:modified>
</cp:coreProperties>
</file>